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Roboto Mono Light"/>
      <p:regular r:id="rId41"/>
      <p:bold r:id="rId42"/>
      <p:italic r:id="rId43"/>
      <p:boldItalic r:id="rId44"/>
    </p:embeddedFont>
    <p:embeddedFont>
      <p:font typeface="Google Sans"/>
      <p:regular r:id="rId45"/>
      <p:bold r:id="rId46"/>
      <p:italic r:id="rId47"/>
      <p:boldItalic r:id="rId48"/>
    </p:embeddedFont>
    <p:embeddedFont>
      <p:font typeface="Google Sans Medium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onoLight-bold.fntdata"/><Relationship Id="rId41" Type="http://schemas.openxmlformats.org/officeDocument/2006/relationships/font" Target="fonts/RobotoMonoLight-regular.fntdata"/><Relationship Id="rId44" Type="http://schemas.openxmlformats.org/officeDocument/2006/relationships/font" Target="fonts/RobotoMonoLight-boldItalic.fntdata"/><Relationship Id="rId43" Type="http://schemas.openxmlformats.org/officeDocument/2006/relationships/font" Target="fonts/RobotoMonoLight-italic.fntdata"/><Relationship Id="rId46" Type="http://schemas.openxmlformats.org/officeDocument/2006/relationships/font" Target="fonts/GoogleSans-bold.fntdata"/><Relationship Id="rId45" Type="http://schemas.openxmlformats.org/officeDocument/2006/relationships/font" Target="fonts/Google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-boldItalic.fntdata"/><Relationship Id="rId47" Type="http://schemas.openxmlformats.org/officeDocument/2006/relationships/font" Target="fonts/GoogleSans-italic.fntdata"/><Relationship Id="rId49" Type="http://schemas.openxmlformats.org/officeDocument/2006/relationships/font" Target="fonts/Google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regular.fntdata"/><Relationship Id="rId36" Type="http://schemas.openxmlformats.org/officeDocument/2006/relationships/slide" Target="slides/slide31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Medium-italic.fntdata"/><Relationship Id="rId50" Type="http://schemas.openxmlformats.org/officeDocument/2006/relationships/font" Target="fonts/GoogleSansMedium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GoogleSans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fcc8af7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fcc8af7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7b5228432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7b5228432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a18fdd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a18fdd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bd0824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bd0824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7b5228432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7b5228432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7b5228432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7b5228432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7a18fdd71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7a18fdd71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7a18fdd7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7a18fdd7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7b5228432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7b5228432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7b5228432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7b5228432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7a18fdd7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7a18fdd7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7a18fdd7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7a18fdd7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7a18fdd7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7a18fdd7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7a18fdd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7a18fdd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7bd0839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7bd0839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7b5228432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7b5228432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7bd0824ab_0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7bd0824ab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7bd0824ab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7bd0824ab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7bd0824ab_0_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7bd0824ab_0_2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7bd0824ab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7bd0824ab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7bd0824a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7bd0824a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7bd0839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7bd0839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7b5228432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7b5228432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7a18fdd71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7a18fdd71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7a18fdd7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7a18fdd7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7b5228432_3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7b5228432_3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7b5228432_3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7b5228432_3_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7b5228432_3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7b5228432_3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7b5228432_3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7b5228432_3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7b5228432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7b5228432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7a18fdd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7a18fdd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body">
  <p:cSld name="ONE_COLUMN_TEXT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0" l="38251" r="-6" t="0"/>
          <a:stretch/>
        </p:blipFill>
        <p:spPr>
          <a:xfrm rot="10800000">
            <a:off x="0" y="4165153"/>
            <a:ext cx="1992001" cy="4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" y="4651200"/>
            <a:ext cx="3225738" cy="4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38251" r="-6" t="0"/>
          <a:stretch/>
        </p:blipFill>
        <p:spPr>
          <a:xfrm>
            <a:off x="7151995" y="486050"/>
            <a:ext cx="1992001" cy="4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8250" y="3"/>
            <a:ext cx="3225738" cy="4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8250" y="4651203"/>
            <a:ext cx="3225738" cy="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561350" y="1051250"/>
            <a:ext cx="61053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615775" y="1702675"/>
            <a:ext cx="5052900" cy="22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77" name="Google Shape;77;p16"/>
          <p:cNvSpPr txBox="1"/>
          <p:nvPr/>
        </p:nvSpPr>
        <p:spPr>
          <a:xfrm>
            <a:off x="559578" y="4357625"/>
            <a:ext cx="17607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2FE89"/>
                </a:solidFill>
                <a:highlight>
                  <a:srgbClr val="272121"/>
                </a:highlight>
              </a:rPr>
              <a:t>hack</a:t>
            </a:r>
            <a:r>
              <a:rPr lang="en" sz="2300">
                <a:solidFill>
                  <a:srgbClr val="FFFFFF"/>
                </a:solidFill>
                <a:highlight>
                  <a:srgbClr val="272121"/>
                </a:highlight>
              </a:rPr>
              <a:t>nagpur</a:t>
            </a:r>
            <a:r>
              <a:rPr lang="en" sz="2300">
                <a:solidFill>
                  <a:srgbClr val="02FE89"/>
                </a:solidFill>
                <a:highlight>
                  <a:srgbClr val="272121"/>
                </a:highlight>
              </a:rPr>
              <a:t>.</a:t>
            </a:r>
            <a:endParaRPr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hyperlink" Target="http://patilshreyas.github.io" TargetMode="External"/><Relationship Id="rId5" Type="http://schemas.openxmlformats.org/officeDocument/2006/relationships/image" Target="../media/image16.gif"/><Relationship Id="rId6" Type="http://schemas.openxmlformats.org/officeDocument/2006/relationships/hyperlink" Target="https://shreyaspatil.dev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bit.ly/ninja-developer-21" TargetMode="External"/><Relationship Id="rId4" Type="http://schemas.openxmlformats.org/officeDocument/2006/relationships/hyperlink" Target="https://bit.ly/ninja-developer-2021-Y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An Ultimate Guide to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Build Tech Resume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Paresh Mayani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Co-Founder / CEO, SolGuruz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0" l="20818" r="20818" t="0"/>
          <a:stretch/>
        </p:blipFill>
        <p:spPr>
          <a:xfrm>
            <a:off x="5399225" y="0"/>
            <a:ext cx="3744773" cy="42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Important Tips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250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Important Tips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008600"/>
            <a:ext cx="81852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List out things mentioned below, </a:t>
            </a:r>
            <a:r>
              <a:rPr lang="en" sz="1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recent one at the top</a:t>
            </a:r>
            <a:endParaRPr sz="18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Education Qualifications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Programming languages and technical skills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Employment experience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rojects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Achievements and accomplishments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250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Important Tips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008600"/>
            <a:ext cx="81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List out projects, the recent one first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Google Sans"/>
              <a:buChar char="-"/>
            </a:pPr>
            <a:r>
              <a:rPr lang="en" sz="1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List out CHALLENGES tackled,</a:t>
            </a:r>
            <a:r>
              <a:rPr lang="en" sz="18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team size,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achievements,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responsibility managed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oogle Sans"/>
              <a:buChar char="-"/>
            </a:pPr>
            <a:r>
              <a:rPr lang="en" sz="1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Use managed, delivered, achieved, developed, optimised, troubleshooted, etc.</a:t>
            </a:r>
            <a:endParaRPr sz="18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Resume Templates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6836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Cover Page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364" y="152400"/>
            <a:ext cx="34192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1"/>
          <p:cNvGrpSpPr/>
          <p:nvPr/>
        </p:nvGrpSpPr>
        <p:grpSpPr>
          <a:xfrm>
            <a:off x="1612038" y="156662"/>
            <a:ext cx="6834324" cy="4830175"/>
            <a:chOff x="1805900" y="156662"/>
            <a:chExt cx="6834324" cy="4830175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5900" y="156662"/>
              <a:ext cx="3241154" cy="483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28620" y="178689"/>
              <a:ext cx="3211604" cy="47861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31"/>
          <p:cNvSpPr/>
          <p:nvPr/>
        </p:nvSpPr>
        <p:spPr>
          <a:xfrm>
            <a:off x="1473468" y="2415821"/>
            <a:ext cx="343548" cy="311850"/>
          </a:xfrm>
          <a:custGeom>
            <a:rect b="b" l="l" r="r" t="t"/>
            <a:pathLst>
              <a:path extrusionOk="0" h="21600" w="2160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5148834" y="2415831"/>
            <a:ext cx="343548" cy="3118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038" y="156662"/>
            <a:ext cx="3241154" cy="48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4758" y="178689"/>
            <a:ext cx="3211604" cy="4786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/>
        </p:nvSpPr>
        <p:spPr>
          <a:xfrm>
            <a:off x="1473468" y="2415821"/>
            <a:ext cx="343548" cy="311850"/>
          </a:xfrm>
          <a:custGeom>
            <a:rect b="b" l="l" r="r" t="t"/>
            <a:pathLst>
              <a:path extrusionOk="0" h="21600" w="2160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5148834" y="2415831"/>
            <a:ext cx="343548" cy="3118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How to Stand apart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from Crowd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856800" y="1293450"/>
            <a:ext cx="7430400" cy="25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“If you want to Stand out from the Crowd,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Give People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 Reason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Not to Forget You”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r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Richard Branson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50" y="1545325"/>
            <a:ext cx="5023130" cy="267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>
            <p:ph type="title"/>
          </p:nvPr>
        </p:nvSpPr>
        <p:spPr>
          <a:xfrm>
            <a:off x="353975" y="2757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Eye opener tips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53975" y="1009375"/>
            <a:ext cx="81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Showcase/Practice your tech skills by </a:t>
            </a:r>
            <a:r>
              <a:rPr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building online portfolio website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or applications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5731175" y="1493625"/>
            <a:ext cx="2808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Many companies are offering either FREE or Discounted plan for the Students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are free domains and Hosting available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Like Github pages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http://patilshreyas.github.io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Firebase hosting, Netlify, Wordpress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250" y="1659800"/>
            <a:ext cx="3756525" cy="17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1888450" y="3375275"/>
            <a:ext cx="269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https://shreyaspatil.dev/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75463" y="2242938"/>
            <a:ext cx="33126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Google Sans Medium"/>
                <a:ea typeface="Google Sans Medium"/>
                <a:cs typeface="Google Sans Medium"/>
                <a:sym typeface="Google Sans Medium"/>
              </a:rPr>
              <a:t>@pareshmayani</a:t>
            </a:r>
            <a:endParaRPr/>
          </a:p>
        </p:txBody>
      </p:sp>
      <p:pic>
        <p:nvPicPr>
          <p:cNvPr descr="Google Shape;591;p28"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8162" y="2388079"/>
            <a:ext cx="367324" cy="3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250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Eye opener tips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274775" y="883825"/>
            <a:ext cx="81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Build and Showcase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the </a:t>
            </a:r>
            <a:r>
              <a:rPr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things you are passionate about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by listing GitHub, StackOverflow, Blogs, videos, talks, presentations, white papers, CodeChef, HackerRank, GeeksForGeeks, etc.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125" y="2036112"/>
            <a:ext cx="5450424" cy="207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75" y="1889500"/>
            <a:ext cx="2577052" cy="262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250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Eye opener tips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1008600"/>
            <a:ext cx="81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Showcase the design skills by </a:t>
            </a:r>
            <a:r>
              <a:rPr lang="en" sz="1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building design portfolio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over Dribbble, Behance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Build and </a:t>
            </a:r>
            <a:r>
              <a:rPr lang="en" sz="1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Showcase the impactful things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like research, teaching experience, pet projects, patents, publications, etc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Take part in the events in person, virtual. Believe me, </a:t>
            </a:r>
            <a:r>
              <a:rPr lang="en" sz="1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there is a lot of learnings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(Be it team management, contents, team work, tasks management, and more important Time management)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Do </a:t>
            </a:r>
            <a:r>
              <a:rPr lang="en" sz="1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online courses and certifications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, build small examples and apps, and push it over store, GitHub, etc.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856800" y="1293450"/>
            <a:ext cx="7430400" cy="25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“Build Practical demos/examples, push it over Store/Web/Github, and interact/learn with the community”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Bonus Tips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40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51" name="Google Shape;251;p40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40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40"/>
          <p:cNvSpPr txBox="1"/>
          <p:nvPr>
            <p:ph idx="4294967295"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Bonus Tips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4" name="Google Shape;254;p40"/>
          <p:cNvSpPr/>
          <p:nvPr/>
        </p:nvSpPr>
        <p:spPr>
          <a:xfrm>
            <a:off x="1157524" y="1558175"/>
            <a:ext cx="2317800" cy="8286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 internships, build pet projects, learn by doing practicals and sharpen your tech skills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41"/>
          <p:cNvCxnSpPr/>
          <p:nvPr/>
        </p:nvCxnSpPr>
        <p:spPr>
          <a:xfrm rot="10800000">
            <a:off x="38608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0" name="Google Shape;260;p41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61" name="Google Shape;261;p41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" name="Google Shape;263;p41"/>
          <p:cNvSpPr txBox="1"/>
          <p:nvPr>
            <p:ph idx="4294967295"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Bonus Tips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64" name="Google Shape;264;p41"/>
          <p:cNvSpPr/>
          <p:nvPr/>
        </p:nvSpPr>
        <p:spPr>
          <a:xfrm>
            <a:off x="1157524" y="1558175"/>
            <a:ext cx="2317800" cy="8286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 internships, build pet projects, learn by doing practicals and sharpen your tech skills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5" name="Google Shape;265;p41"/>
          <p:cNvSpPr/>
          <p:nvPr/>
        </p:nvSpPr>
        <p:spPr>
          <a:xfrm>
            <a:off x="2701899" y="3408975"/>
            <a:ext cx="2317800" cy="8286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Always write custom cover letter for the job/role you are applying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42"/>
          <p:cNvCxnSpPr/>
          <p:nvPr/>
        </p:nvCxnSpPr>
        <p:spPr>
          <a:xfrm rot="10800000">
            <a:off x="38608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1" name="Google Shape;271;p42"/>
          <p:cNvCxnSpPr/>
          <p:nvPr/>
        </p:nvCxnSpPr>
        <p:spPr>
          <a:xfrm rot="10800000">
            <a:off x="55367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2" name="Google Shape;272;p42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73" name="Google Shape;273;p42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42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5" name="Google Shape;275;p42"/>
          <p:cNvSpPr txBox="1"/>
          <p:nvPr>
            <p:ph idx="4294967295"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Bonus Tips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76" name="Google Shape;276;p42"/>
          <p:cNvSpPr/>
          <p:nvPr/>
        </p:nvSpPr>
        <p:spPr>
          <a:xfrm>
            <a:off x="1157524" y="1558175"/>
            <a:ext cx="2317800" cy="8286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 internships, build pet projects, learn by doing practicals and sharpen your tech skills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2701899" y="3408975"/>
            <a:ext cx="2317800" cy="8286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Always write custom cover letter for the job/role you are applying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4108400" y="1318675"/>
            <a:ext cx="2874600" cy="1063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Create and keep the resumes ready for the different roles. For e.g. I used to keep for Engineering Manager, Developer Relations, Program Manager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43"/>
          <p:cNvCxnSpPr/>
          <p:nvPr/>
        </p:nvCxnSpPr>
        <p:spPr>
          <a:xfrm rot="10800000">
            <a:off x="38608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4" name="Google Shape;284;p43"/>
          <p:cNvCxnSpPr/>
          <p:nvPr/>
        </p:nvCxnSpPr>
        <p:spPr>
          <a:xfrm rot="10800000">
            <a:off x="55367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5" name="Google Shape;285;p43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86" name="Google Shape;286;p43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43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8" name="Google Shape;288;p43"/>
          <p:cNvSpPr txBox="1"/>
          <p:nvPr>
            <p:ph idx="4294967295"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Bonus Tips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89" name="Google Shape;289;p43"/>
          <p:cNvSpPr/>
          <p:nvPr/>
        </p:nvSpPr>
        <p:spPr>
          <a:xfrm>
            <a:off x="1157524" y="1558175"/>
            <a:ext cx="2317800" cy="8286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 internships, build pet projects, learn by doing practicals and sharpen your tech skills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0" name="Google Shape;290;p43"/>
          <p:cNvSpPr/>
          <p:nvPr/>
        </p:nvSpPr>
        <p:spPr>
          <a:xfrm>
            <a:off x="2701899" y="3408975"/>
            <a:ext cx="2317800" cy="8286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Always write custom cover letter for the job/role you are applying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1" name="Google Shape;291;p43"/>
          <p:cNvSpPr/>
          <p:nvPr/>
        </p:nvSpPr>
        <p:spPr>
          <a:xfrm>
            <a:off x="4108400" y="1318675"/>
            <a:ext cx="2874600" cy="1063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Create and keep the resumes ready for the different roles. For e.g. I used to keep for Engineering Manager, Developer Relations, Program Manager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292" name="Google Shape;292;p43"/>
          <p:cNvCxnSpPr/>
          <p:nvPr/>
        </p:nvCxnSpPr>
        <p:spPr>
          <a:xfrm rot="10800000">
            <a:off x="7163500" y="30033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93" name="Google Shape;293;p43"/>
          <p:cNvSpPr/>
          <p:nvPr/>
        </p:nvSpPr>
        <p:spPr>
          <a:xfrm>
            <a:off x="6004599" y="3388075"/>
            <a:ext cx="2317800" cy="8286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Take part in the Hacktoberfest by making the open-source contribution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311700" y="403200"/>
            <a:ext cx="4716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How To be a Ninja Developer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311700" y="1237200"/>
            <a:ext cx="81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learning and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knowing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all other activities that you should be doing right from your college days or while doing engineering job: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Refer my presentation/talk: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SpeakerDeck : </a:t>
            </a: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bit.ly/ninja-developer-21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Youtube - </a:t>
            </a: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https://bit.ly/ninja-developer-2021-YT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856800" y="1293450"/>
            <a:ext cx="7430400" cy="25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Stay Passionate,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Keep Learning,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Keep Pushing,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Keep Achieving,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Keep crossing limits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Repeat from Step 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Fact Things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311700" y="565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Time’s up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11700" y="1880250"/>
            <a:ext cx="16851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Questions in the comments below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900" y="1131800"/>
            <a:ext cx="6990100" cy="28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6"/>
          <p:cNvSpPr txBox="1"/>
          <p:nvPr/>
        </p:nvSpPr>
        <p:spPr>
          <a:xfrm>
            <a:off x="7258100" y="4835700"/>
            <a:ext cx="18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Source: https://in.pinterest.com/pin/93590498485832688/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19" name="Google Shape;319;p47"/>
          <p:cNvGrpSpPr/>
          <p:nvPr/>
        </p:nvGrpSpPr>
        <p:grpSpPr>
          <a:xfrm>
            <a:off x="621607" y="899454"/>
            <a:ext cx="4777725" cy="2403486"/>
            <a:chOff x="840532" y="1627865"/>
            <a:chExt cx="8401135" cy="3120195"/>
          </a:xfrm>
        </p:grpSpPr>
        <p:sp>
          <p:nvSpPr>
            <p:cNvPr id="320" name="Google Shape;320;p47"/>
            <p:cNvSpPr txBox="1"/>
            <p:nvPr/>
          </p:nvSpPr>
          <p:spPr>
            <a:xfrm>
              <a:off x="847114" y="3354557"/>
              <a:ext cx="3007200" cy="89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Thank you!</a:t>
              </a:r>
              <a:endParaRPr sz="23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1" name="Google Shape;321;p47"/>
            <p:cNvSpPr txBox="1"/>
            <p:nvPr/>
          </p:nvSpPr>
          <p:spPr>
            <a:xfrm>
              <a:off x="5086463" y="1892550"/>
              <a:ext cx="18945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CCC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Dank je!</a:t>
              </a:r>
              <a:endParaRPr sz="1500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2" name="Google Shape;322;p47"/>
            <p:cNvSpPr txBox="1"/>
            <p:nvPr/>
          </p:nvSpPr>
          <p:spPr>
            <a:xfrm>
              <a:off x="2719572" y="2436285"/>
              <a:ext cx="17361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धन्यवाद!</a:t>
              </a:r>
              <a:endParaRPr sz="15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3" name="Google Shape;323;p47"/>
            <p:cNvSpPr txBox="1"/>
            <p:nvPr/>
          </p:nvSpPr>
          <p:spPr>
            <a:xfrm>
              <a:off x="7075492" y="1627865"/>
              <a:ext cx="18285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ধন্যবাদ!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4" name="Google Shape;324;p47"/>
            <p:cNvSpPr txBox="1"/>
            <p:nvPr/>
          </p:nvSpPr>
          <p:spPr>
            <a:xfrm>
              <a:off x="2859077" y="3781178"/>
              <a:ext cx="22620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آپ کا شکریہ!</a:t>
              </a:r>
              <a:endParaRPr sz="13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5" name="Google Shape;325;p47"/>
            <p:cNvSpPr txBox="1"/>
            <p:nvPr/>
          </p:nvSpPr>
          <p:spPr>
            <a:xfrm>
              <a:off x="5529368" y="2230453"/>
              <a:ext cx="32577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توهان جي مهرباني!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6" name="Google Shape;326;p47"/>
            <p:cNvSpPr txBox="1"/>
            <p:nvPr/>
          </p:nvSpPr>
          <p:spPr>
            <a:xfrm>
              <a:off x="840532" y="4083260"/>
              <a:ext cx="3951300" cy="6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CCC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ကျေးဇူးတင်ပါတယ်!</a:t>
              </a:r>
              <a:endParaRPr sz="1500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7" name="Google Shape;327;p47"/>
            <p:cNvSpPr txBox="1"/>
            <p:nvPr/>
          </p:nvSpPr>
          <p:spPr>
            <a:xfrm>
              <a:off x="1125287" y="2268080"/>
              <a:ext cx="16161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നന്ദി!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8" name="Google Shape;328;p47"/>
            <p:cNvSpPr txBox="1"/>
            <p:nvPr/>
          </p:nvSpPr>
          <p:spPr>
            <a:xfrm>
              <a:off x="2841399" y="3044613"/>
              <a:ext cx="46755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ありがとうございました！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9" name="Google Shape;329;p47"/>
            <p:cNvSpPr txBox="1"/>
            <p:nvPr/>
          </p:nvSpPr>
          <p:spPr>
            <a:xfrm>
              <a:off x="3854296" y="2617003"/>
              <a:ext cx="25794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</a:rPr>
                <a:t>Ευχαριστώ!</a:t>
              </a:r>
              <a:endParaRPr sz="1500">
                <a:solidFill>
                  <a:srgbClr val="999999"/>
                </a:solidFill>
              </a:endParaRPr>
            </a:p>
          </p:txBody>
        </p:sp>
        <p:sp>
          <p:nvSpPr>
            <p:cNvPr id="330" name="Google Shape;330;p47"/>
            <p:cNvSpPr txBox="1"/>
            <p:nvPr/>
          </p:nvSpPr>
          <p:spPr>
            <a:xfrm>
              <a:off x="7078587" y="3984390"/>
              <a:ext cx="20934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Gràcies!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1" name="Google Shape;331;p47"/>
            <p:cNvSpPr txBox="1"/>
            <p:nvPr/>
          </p:nvSpPr>
          <p:spPr>
            <a:xfrm>
              <a:off x="6662267" y="2724546"/>
              <a:ext cx="25794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ਤੁਹਾਡਾ ਧੰਨਵਾਦ!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2" name="Google Shape;332;p47"/>
            <p:cNvSpPr txBox="1"/>
            <p:nvPr/>
          </p:nvSpPr>
          <p:spPr>
            <a:xfrm>
              <a:off x="5625985" y="4149528"/>
              <a:ext cx="24105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B7B7B7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ಧನ್ಯವಾದ!</a:t>
              </a:r>
              <a:endParaRPr sz="15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3" name="Google Shape;333;p47"/>
            <p:cNvSpPr txBox="1"/>
            <p:nvPr/>
          </p:nvSpPr>
          <p:spPr>
            <a:xfrm>
              <a:off x="3645402" y="3460260"/>
              <a:ext cx="29463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À ringrazià ti!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4" name="Google Shape;334;p47"/>
            <p:cNvSpPr txBox="1"/>
            <p:nvPr/>
          </p:nvSpPr>
          <p:spPr>
            <a:xfrm>
              <a:off x="1513100" y="2814173"/>
              <a:ext cx="16161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谢谢！</a:t>
              </a:r>
              <a:endParaRPr sz="13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5" name="Google Shape;335;p47"/>
            <p:cNvSpPr txBox="1"/>
            <p:nvPr/>
          </p:nvSpPr>
          <p:spPr>
            <a:xfrm>
              <a:off x="909318" y="1755277"/>
              <a:ext cx="1616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நன்றி!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6" name="Google Shape;336;p47"/>
            <p:cNvSpPr txBox="1"/>
            <p:nvPr/>
          </p:nvSpPr>
          <p:spPr>
            <a:xfrm>
              <a:off x="3129130" y="1682875"/>
              <a:ext cx="31749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ధన్యవాదాలు!</a:t>
              </a:r>
              <a:endParaRPr sz="1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7" name="Google Shape;337;p47"/>
            <p:cNvSpPr txBox="1"/>
            <p:nvPr/>
          </p:nvSpPr>
          <p:spPr>
            <a:xfrm>
              <a:off x="6563826" y="3287110"/>
              <a:ext cx="20934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B7B7B7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ขอขอบคุณ!</a:t>
              </a:r>
              <a:endParaRPr sz="15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8" name="Google Shape;338;p47"/>
            <p:cNvSpPr txBox="1"/>
            <p:nvPr/>
          </p:nvSpPr>
          <p:spPr>
            <a:xfrm>
              <a:off x="2225392" y="2062330"/>
              <a:ext cx="29463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B7B7B7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Faleminderit!</a:t>
              </a:r>
              <a:endParaRPr sz="15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9" name="Google Shape;339;p47"/>
            <p:cNvSpPr txBox="1"/>
            <p:nvPr/>
          </p:nvSpPr>
          <p:spPr>
            <a:xfrm>
              <a:off x="4866693" y="3696755"/>
              <a:ext cx="24105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375" lIns="152375" spcFirstLastPara="1" rIns="152375" wrap="square" tIns="152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2E3E4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આભાર!</a:t>
              </a:r>
              <a:endParaRPr sz="2600">
                <a:solidFill>
                  <a:srgbClr val="2E3E4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340" name="Google Shape;340;p47"/>
          <p:cNvPicPr preferRelativeResize="0"/>
          <p:nvPr/>
        </p:nvPicPr>
        <p:blipFill rotWithShape="1">
          <a:blip r:embed="rId4">
            <a:alphaModFix/>
          </a:blip>
          <a:srcRect b="0" l="20818" r="20818" t="0"/>
          <a:stretch/>
        </p:blipFill>
        <p:spPr>
          <a:xfrm>
            <a:off x="5399225" y="0"/>
            <a:ext cx="3744773" cy="427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Paresh Mayani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Co-Founder / CEO, SolGuruz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0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3" name="Google Shape;103;p20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1341325" y="1623873"/>
            <a:ext cx="1930200" cy="6900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There are hundreds of applicants for each jobs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6" name="Google Shape;106;p20"/>
          <p:cNvSpPr txBox="1"/>
          <p:nvPr>
            <p:ph idx="4294967295"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Fact Things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21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2" name="Google Shape;112;p21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3" name="Google Shape;113;p21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1341325" y="1623873"/>
            <a:ext cx="1930200" cy="6900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There are hundreds of applicants for each jobs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2725650" y="3548048"/>
            <a:ext cx="1930200" cy="6900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 one is having time to read every single lines of your resume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7" name="Google Shape;117;p21"/>
          <p:cNvSpPr txBox="1"/>
          <p:nvPr>
            <p:ph idx="4294967295"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Fact Things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22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3" name="Google Shape;123;p22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4" name="Google Shape;124;p22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5" name="Google Shape;125;p22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1341325" y="1623873"/>
            <a:ext cx="1930200" cy="6900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There are hundreds of applicants for each jobs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3899050" y="1567148"/>
            <a:ext cx="1930200" cy="6900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Don’t fake things in your resume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2725650" y="3548048"/>
            <a:ext cx="1930200" cy="6900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 one is having time to read every single lines of your resume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30" name="Google Shape;130;p22"/>
          <p:cNvSpPr txBox="1"/>
          <p:nvPr>
            <p:ph idx="4294967295"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Fact Things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3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6" name="Google Shape;136;p23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7" name="Google Shape;137;p23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8" name="Google Shape;138;p23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9" name="Google Shape;139;p23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1341325" y="1623873"/>
            <a:ext cx="1930200" cy="6900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There are hundreds of applicants for each jobs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3899050" y="1567148"/>
            <a:ext cx="1930200" cy="6900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Don’t fake things in your resume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2725650" y="3548048"/>
            <a:ext cx="1930200" cy="6900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 one is having time to read every single lines of your resume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5304425" y="3515348"/>
            <a:ext cx="1930200" cy="6900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2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Experience matters</a:t>
            </a:r>
            <a:endParaRPr sz="12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5" name="Google Shape;145;p23"/>
          <p:cNvSpPr txBox="1"/>
          <p:nvPr>
            <p:ph idx="4294967295"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Fact Things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Resume Basics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082700"/>
            <a:ext cx="75303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Include your contact information at top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Don’t copy/paste the objective statement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Resume format should be PDF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1 page for interns, 2-3 pages for the experienced candidates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 bullet points rather than long paragraphs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Don’t put funky design/styles, rather follow the simple and consistent fonts, colors and sizing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Resume Basics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